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embeddedFontLst>
    <p:embeddedFont>
      <p:font typeface="Roboto Mono"/>
      <p:regular r:id="rId8"/>
      <p:bold r:id="rId9"/>
      <p:italic r:id="rId10"/>
      <p:boldItalic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RobotoMono-boldItalic.fntdata"/><Relationship Id="rId10" Type="http://schemas.openxmlformats.org/officeDocument/2006/relationships/font" Target="fonts/RobotoMono-italic.fntdata"/><Relationship Id="rId9" Type="http://schemas.openxmlformats.org/officeDocument/2006/relationships/font" Target="fonts/RobotoMon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font" Target="fonts/RobotoMono-regular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d51abe6b8e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d51abe6b8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01700"/>
            <a:ext cx="3608400" cy="144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1736900"/>
            <a:ext cx="36084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Gamifying the sustainability of our planet!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50" y="228075"/>
            <a:ext cx="3608275" cy="141932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311700" y="3216100"/>
            <a:ext cx="35655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Veda goes on a mission to clean the environment, protect animals and end hunger!!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4269450" y="235325"/>
            <a:ext cx="454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4448725" y="224125"/>
            <a:ext cx="4460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“WE LEARN BETTER WHEN LEARNING IS A GAME””</a:t>
            </a:r>
            <a:endParaRPr sz="1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4471150" y="1042150"/>
            <a:ext cx="44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4471150" y="1042150"/>
            <a:ext cx="43479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Given the current world order, HUNGER, ANIMAL CARE and SANITATION are problems of monumental proportions for large sections of our society.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Our game aims to make its players responsible citizens who care 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about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the environment, work on ending hunger and also care for 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the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varied life on land.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Targeted audience for 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the</a:t>
            </a:r>
            <a:r>
              <a:rPr lang="en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game is kids in their formative years as such kids tend to impersonate superheroes  that they see/play on screen. The world will be a much better place to live if they impersonate our dear protagonist VEDA!!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549100" y="1658475"/>
            <a:ext cx="31488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G</a:t>
            </a:r>
            <a:r>
              <a:rPr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oals Targeted:</a:t>
            </a: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Clean Water and sanitation</a:t>
            </a: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Life on Land</a:t>
            </a: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 Mono"/>
              <a:buChar char="●"/>
            </a:pPr>
            <a:r>
              <a:rPr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Zero Hunger</a:t>
            </a: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93925" y="2696500"/>
            <a:ext cx="2633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Any existing solutions so far?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Char char="●"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No score based competitive educational games were to be found.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549100" y="3830725"/>
            <a:ext cx="2577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Why does our solution work?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Char char="●"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Interactive 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Char char="●"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Score driven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Char char="●"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Multiplayer extension possible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6825" y="0"/>
            <a:ext cx="3630701" cy="1771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6825" y="1839100"/>
            <a:ext cx="3630701" cy="142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6825" y="3328150"/>
            <a:ext cx="3630701" cy="154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3400" y="57100"/>
            <a:ext cx="3697598" cy="160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